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91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67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0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44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47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65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68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7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91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39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30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730A-264E-49CF-804B-76BA93DBB0E6}" type="datetimeFigureOut">
              <a:rPr lang="de-DE" smtClean="0"/>
              <a:t>13.06.2019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D782-2DA4-4E18-AD6D-823423677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16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68" y="-139700"/>
            <a:ext cx="9706095" cy="685800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9256450" y="4283242"/>
            <a:ext cx="1997242" cy="1155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8039099" y="4246970"/>
            <a:ext cx="2069431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TheSansOffice" panose="020B0503040302060204" pitchFamily="34" charset="0"/>
              </a:rPr>
              <a:t/>
            </a:r>
            <a:br>
              <a:rPr lang="de-DE" sz="1000" dirty="0" smtClean="0">
                <a:latin typeface="TheSansOffice" panose="020B0503040302060204" pitchFamily="34" charset="0"/>
              </a:rPr>
            </a:br>
            <a:r>
              <a:rPr lang="de-DE" sz="1000" dirty="0" smtClean="0">
                <a:latin typeface="TheSansOffice" panose="020B0503040302060204" pitchFamily="34" charset="0"/>
              </a:rPr>
              <a:t>Haben </a:t>
            </a:r>
            <a:r>
              <a:rPr lang="de-DE" sz="1000" dirty="0" smtClean="0">
                <a:latin typeface="TheSansOffice" panose="020B0503040302060204" pitchFamily="34" charset="0"/>
              </a:rPr>
              <a:t>Sie weitere Anregungen ?</a:t>
            </a:r>
          </a:p>
          <a:p>
            <a:endParaRPr lang="de-DE" sz="1000" dirty="0" smtClean="0">
              <a:latin typeface="TheSansOffice" panose="020B0503040302060204" pitchFamily="34" charset="0"/>
            </a:endParaRPr>
          </a:p>
          <a:p>
            <a:r>
              <a:rPr lang="de-DE" sz="1000" dirty="0" smtClean="0">
                <a:latin typeface="TheSansOffice" panose="020B0503040302060204" pitchFamily="34" charset="0"/>
              </a:rPr>
              <a:t>Schicken Sie Ihre Ideen an:</a:t>
            </a:r>
          </a:p>
          <a:p>
            <a:endParaRPr lang="de-DE" sz="1000" dirty="0">
              <a:latin typeface="TheSansOffice" panose="020B0503040302060204" pitchFamily="34" charset="0"/>
            </a:endParaRPr>
          </a:p>
          <a:p>
            <a:r>
              <a:rPr lang="de-DE" sz="1000" dirty="0" smtClean="0">
                <a:latin typeface="TheSansOffice" panose="020B0503040302060204" pitchFamily="34" charset="0"/>
              </a:rPr>
              <a:t>ulrike.vierheller@roedermark.de</a:t>
            </a:r>
            <a:br>
              <a:rPr lang="de-DE" sz="1000" dirty="0" smtClean="0">
                <a:latin typeface="TheSansOffice" panose="020B0503040302060204" pitchFamily="34" charset="0"/>
              </a:rPr>
            </a:br>
            <a:endParaRPr lang="de-DE" sz="1000" dirty="0">
              <a:latin typeface="TheSansOffice" panose="020B0503040302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313" y="0"/>
            <a:ext cx="97193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TheSansOffice</vt:lpstr>
      <vt:lpstr>Office Theme</vt:lpstr>
      <vt:lpstr>PowerPoint-Präsentation</vt:lpstr>
      <vt:lpstr>PowerPoint-Präsentation</vt:lpstr>
    </vt:vector>
  </TitlesOfParts>
  <Company>Fraport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Weis, Elgin</dc:creator>
  <cp:lastModifiedBy>Vierheller, Ulrike</cp:lastModifiedBy>
  <cp:revision>8</cp:revision>
  <cp:lastPrinted>2019-06-13T14:27:16Z</cp:lastPrinted>
  <dcterms:created xsi:type="dcterms:W3CDTF">2019-06-13T14:05:17Z</dcterms:created>
  <dcterms:modified xsi:type="dcterms:W3CDTF">2019-06-13T14:37:37Z</dcterms:modified>
</cp:coreProperties>
</file>